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CAA85-BB56-47C5-9DBF-18EC083A93F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E6250-92FE-473B-ABC6-234500AC76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6862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CAA85-BB56-47C5-9DBF-18EC083A93F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E6250-92FE-473B-ABC6-234500AC76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743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CAA85-BB56-47C5-9DBF-18EC083A93F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E6250-92FE-473B-ABC6-234500AC76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8963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CAA85-BB56-47C5-9DBF-18EC083A93F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E6250-92FE-473B-ABC6-234500AC76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677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CAA85-BB56-47C5-9DBF-18EC083A93F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E6250-92FE-473B-ABC6-234500AC76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4405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CAA85-BB56-47C5-9DBF-18EC083A93F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E6250-92FE-473B-ABC6-234500AC76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338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CAA85-BB56-47C5-9DBF-18EC083A93F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E6250-92FE-473B-ABC6-234500AC76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6681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CAA85-BB56-47C5-9DBF-18EC083A93F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E6250-92FE-473B-ABC6-234500AC76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481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CAA85-BB56-47C5-9DBF-18EC083A93F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E6250-92FE-473B-ABC6-234500AC76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3574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CAA85-BB56-47C5-9DBF-18EC083A93F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E6250-92FE-473B-ABC6-234500AC76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769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CAA85-BB56-47C5-9DBF-18EC083A93F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E6250-92FE-473B-ABC6-234500AC76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4809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CAA85-BB56-47C5-9DBF-18EC083A93F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FE6250-92FE-473B-ABC6-234500AC76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2974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2000" dirty="0" err="1"/>
              <a:t>Биотехноло́гия</a:t>
            </a:r>
            <a:r>
              <a:rPr lang="ru-RU" sz="2000" dirty="0"/>
              <a:t> — интеграция естественных и инженерных наук,</a:t>
            </a:r>
            <a:br>
              <a:rPr lang="ru-RU" sz="2000" dirty="0"/>
            </a:br>
            <a:r>
              <a:rPr lang="ru-RU" sz="2000" dirty="0"/>
              <a:t>позволяющая наиболее полно реализовать возможности живых организмов или</a:t>
            </a:r>
            <a:br>
              <a:rPr lang="ru-RU" sz="2000" dirty="0"/>
            </a:br>
            <a:r>
              <a:rPr lang="ru-RU" sz="2000" dirty="0"/>
              <a:t>их производные для создания и модификации пород животных, сортов</a:t>
            </a:r>
            <a:br>
              <a:rPr lang="ru-RU" sz="2000" dirty="0"/>
            </a:br>
            <a:r>
              <a:rPr lang="ru-RU" sz="2000" dirty="0"/>
              <a:t>сельскохозяйственных растений, продуктов или процессов различного</a:t>
            </a:r>
            <a:br>
              <a:rPr lang="ru-RU" sz="2000" dirty="0"/>
            </a:br>
            <a:r>
              <a:rPr lang="ru-RU" sz="2000" dirty="0"/>
              <a:t>назначения. Чаще всего биотехнологии применяются в медицине,</a:t>
            </a:r>
            <a:br>
              <a:rPr lang="ru-RU" sz="2000" dirty="0"/>
            </a:br>
            <a:r>
              <a:rPr lang="ru-RU" sz="2000" dirty="0"/>
              <a:t>агропромышленном комплексе, пищевой промышленности, также для</a:t>
            </a:r>
            <a:br>
              <a:rPr lang="ru-RU" sz="2000" dirty="0"/>
            </a:br>
            <a:r>
              <a:rPr lang="ru-RU" sz="2000" dirty="0"/>
              <a:t>решения проблем в области энергетики, охраны окружающей среды, и в</a:t>
            </a:r>
            <a:br>
              <a:rPr lang="ru-RU" sz="2000" dirty="0"/>
            </a:br>
            <a:r>
              <a:rPr lang="ru-RU" sz="2000" dirty="0"/>
              <a:t>научных исследованиях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8175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/>
              <a:t>Биотехнология в целом представляет собой систему приёмов</a:t>
            </a:r>
            <a:br>
              <a:rPr lang="ru-RU" sz="2400" dirty="0"/>
            </a:br>
            <a:r>
              <a:rPr lang="ru-RU" sz="2400" dirty="0"/>
              <a:t>направленного использования процессов жизнедеятельности живых</a:t>
            </a:r>
            <a:br>
              <a:rPr lang="ru-RU" sz="2400" dirty="0"/>
            </a:br>
            <a:r>
              <a:rPr lang="ru-RU" sz="2400" dirty="0"/>
              <a:t>организмов для получения промышленным способом ценных продуктов.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2120" t="32334" r="27059" b="14391"/>
          <a:stretch/>
        </p:blipFill>
        <p:spPr>
          <a:xfrm>
            <a:off x="2662206" y="2021983"/>
            <a:ext cx="6867588" cy="4218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147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/>
              <a:t>Биотехнология предоставляет множество возможностей усовершенствования методов переработки сырья в конечные продукты: натуральные </a:t>
            </a:r>
            <a:r>
              <a:rPr lang="ru-RU" dirty="0" err="1"/>
              <a:t>ароматизаторы</a:t>
            </a:r>
            <a:r>
              <a:rPr lang="ru-RU" dirty="0"/>
              <a:t> и красители; новые технологические добавки, в том числе ферменты и эмульгаторы; заквасочные культуры; новые средства для утилизации отходов; экологически чистые производственные процессы; новые средства для обеспечения сохранения безопасности продуктов в процессе изготовления.</a:t>
            </a:r>
            <a:endParaRPr lang="ru-RU" dirty="0">
              <a:effectLst/>
            </a:endParaRPr>
          </a:p>
          <a:p>
            <a:r>
              <a:rPr lang="ru-RU" dirty="0"/>
              <a:t>Современные технологии глубокой переработки пищевого сырья строятся на принципах безотходного производства: продукты переработки либо возвращаются в производственный цикл, либо используются в других отраслях (прежде всего в производстве парфюмерно-косметических средств, фармацевтике, сельскохозяйственном производстве). Внедрение таких технологических схем в значительной степени обусловлено достижениями современной биотехнологии, сделавшей доступным и экономически обоснованным извлечение из пищевого сырья широкой гаммы новых продуктов. В рамках комплекса мероприятий будут созданы условия для распространения технологий глубокой переработки пищевого сырья и радикального снижения отходов пищевой промышленности. В результате реализации Программы в России будет развернуто производство широкой гаммы пищевых ингредиентов, включая витамины и функциональные смеси, достигнуты высокие показатели переработки продовольственного сырья, обеспечено </a:t>
            </a:r>
            <a:r>
              <a:rPr lang="ru-RU" dirty="0" err="1"/>
              <a:t>импортозамещение</a:t>
            </a:r>
            <a:r>
              <a:rPr lang="ru-RU" dirty="0"/>
              <a:t> по большинству импортируемых в настоящее время ингредиентов для производства пищевых продуктов.</a:t>
            </a:r>
            <a:endParaRPr lang="ru-RU" dirty="0">
              <a:effectLst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1045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3200" dirty="0"/>
              <a:t>Схема селекции микроорганизмов</a:t>
            </a:r>
            <a:endParaRPr lang="ru-RU" sz="32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2399" t="7767" r="29845" b="31854"/>
          <a:stretch/>
        </p:blipFill>
        <p:spPr>
          <a:xfrm>
            <a:off x="2884869" y="1611050"/>
            <a:ext cx="5808370" cy="4372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40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3200" dirty="0"/>
              <a:t>Методы ферментации</a:t>
            </a:r>
            <a:endParaRPr lang="ru-RU" sz="32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3514" t="23455" r="29845" b="35405"/>
          <a:stretch/>
        </p:blipFill>
        <p:spPr>
          <a:xfrm>
            <a:off x="3026535" y="2029427"/>
            <a:ext cx="7320669" cy="3869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121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3200" dirty="0"/>
              <a:t>Основные факторы</a:t>
            </a:r>
            <a:r>
              <a:rPr lang="ru-RU" sz="3200" dirty="0"/>
              <a:t>, а</a:t>
            </a:r>
            <a:r>
              <a:rPr lang="kk-KZ" sz="3200" dirty="0"/>
              <a:t>пределяющие рост и биоактивность продуцентов</a:t>
            </a:r>
            <a:endParaRPr lang="ru-RU" sz="32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0310" t="17240" r="30820" b="6103"/>
          <a:stretch/>
        </p:blipFill>
        <p:spPr>
          <a:xfrm>
            <a:off x="2640169" y="1478301"/>
            <a:ext cx="6606862" cy="4433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97737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9753" t="34109" r="30541" b="36589"/>
          <a:stretch/>
        </p:blipFill>
        <p:spPr>
          <a:xfrm>
            <a:off x="1970468" y="662380"/>
            <a:ext cx="6138538" cy="213233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/>
          <a:srcRect l="31952" t="19456" r="29147" b="21034"/>
          <a:stretch/>
        </p:blipFill>
        <p:spPr>
          <a:xfrm>
            <a:off x="1970467" y="2794715"/>
            <a:ext cx="6040191" cy="3644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2684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286</Words>
  <Application>Microsoft Office PowerPoint</Application>
  <PresentationFormat>Широкоэкранный</PresentationFormat>
  <Paragraphs>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Биотехноло́гия — интеграция естественных и инженерных наук, позволяющая наиболее полно реализовать возможности живых организмов или их производные для создания и модификации пород животных, сортов сельскохозяйственных растений, продуктов или процессов различного назначения. Чаще всего биотехнологии применяются в медицине, агропромышленном комплексе, пищевой промышленности, также для решения проблем в области энергетики, охраны окружающей среды, и в научных исследованиях</vt:lpstr>
      <vt:lpstr>Биотехнология в целом представляет собой систему приёмов направленного использования процессов жизнедеятельности живых организмов для получения промышленным способом ценных продуктов.</vt:lpstr>
      <vt:lpstr>Презентация PowerPoint</vt:lpstr>
      <vt:lpstr>Схема селекции микроорганизмов</vt:lpstr>
      <vt:lpstr>Методы ферментации</vt:lpstr>
      <vt:lpstr>Основные факторы, апределяющие рост и биоактивность продуцентов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Биотехноло́гия — интеграция естественных и инженерных наук, позволяющая наиболее полно реализовать возможности живых организмов или их производные для создания и модификации пород животных, сортов сельскохозяйственных растений, продуктов или процессов различного назначения. Чаще всего биотехнологии применяются в медицине, агропромышленном комплексе, пищевой промышленности, также для решения проблем в области энергетики, охраны окружающей среды, и в научных исследованиях</dc:title>
  <dc:creator>user</dc:creator>
  <cp:lastModifiedBy>Мамытова Нургуль</cp:lastModifiedBy>
  <cp:revision>5</cp:revision>
  <dcterms:created xsi:type="dcterms:W3CDTF">2022-09-19T07:52:23Z</dcterms:created>
  <dcterms:modified xsi:type="dcterms:W3CDTF">2022-09-19T09:28:58Z</dcterms:modified>
</cp:coreProperties>
</file>